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37"/>
  </p:notesMasterIdLst>
  <p:sldIdLst>
    <p:sldId id="256" r:id="rId2"/>
    <p:sldId id="259" r:id="rId3"/>
    <p:sldId id="296" r:id="rId4"/>
    <p:sldId id="260" r:id="rId5"/>
    <p:sldId id="282" r:id="rId6"/>
    <p:sldId id="289" r:id="rId7"/>
    <p:sldId id="291" r:id="rId8"/>
    <p:sldId id="290" r:id="rId9"/>
    <p:sldId id="292" r:id="rId10"/>
    <p:sldId id="262" r:id="rId11"/>
    <p:sldId id="261" r:id="rId12"/>
    <p:sldId id="295" r:id="rId13"/>
    <p:sldId id="263" r:id="rId14"/>
    <p:sldId id="265" r:id="rId15"/>
    <p:sldId id="267" r:id="rId16"/>
    <p:sldId id="273" r:id="rId17"/>
    <p:sldId id="297" r:id="rId18"/>
    <p:sldId id="278" r:id="rId19"/>
    <p:sldId id="277" r:id="rId20"/>
    <p:sldId id="279" r:id="rId21"/>
    <p:sldId id="280" r:id="rId22"/>
    <p:sldId id="281" r:id="rId23"/>
    <p:sldId id="266" r:id="rId24"/>
    <p:sldId id="268" r:id="rId25"/>
    <p:sldId id="269" r:id="rId26"/>
    <p:sldId id="270" r:id="rId27"/>
    <p:sldId id="271" r:id="rId28"/>
    <p:sldId id="272" r:id="rId29"/>
    <p:sldId id="276" r:id="rId30"/>
    <p:sldId id="264" r:id="rId31"/>
    <p:sldId id="274" r:id="rId32"/>
    <p:sldId id="294" r:id="rId33"/>
    <p:sldId id="258" r:id="rId34"/>
    <p:sldId id="293" r:id="rId35"/>
    <p:sldId id="25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8"/>
    <p:restoredTop sz="94574"/>
  </p:normalViewPr>
  <p:slideViewPr>
    <p:cSldViewPr snapToGrid="0" snapToObjects="1">
      <p:cViewPr>
        <p:scale>
          <a:sx n="95" d="100"/>
          <a:sy n="95" d="100"/>
        </p:scale>
        <p:origin x="37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EB53E-7775-D949-87B9-64334ADB04B7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C71E1-22A7-F840-B7B9-61368F64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6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5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22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21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2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1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2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7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assM0nkeyy/virtual-concierg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jpeg"/><Relationship Id="rId12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4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6" Type="http://schemas.openxmlformats.org/officeDocument/2006/relationships/image" Target="../media/image13.png"/><Relationship Id="rId7" Type="http://schemas.microsoft.com/office/2007/relationships/hdphoto" Target="../media/hdphoto6.wdp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7.wdp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www.linkedin.com/in/matthew-grech-6b6a56162/" TargetMode="External"/><Relationship Id="rId5" Type="http://schemas.openxmlformats.org/officeDocument/2006/relationships/hyperlink" Target="https://www.linkedin.com/in/shengxu-quan1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4" Type="http://schemas.openxmlformats.org/officeDocument/2006/relationships/image" Target="../media/image42.png"/><Relationship Id="rId5" Type="http://schemas.openxmlformats.org/officeDocument/2006/relationships/image" Target="../media/image43.jpeg"/><Relationship Id="rId6" Type="http://schemas.openxmlformats.org/officeDocument/2006/relationships/image" Target="../media/image44.png"/><Relationship Id="rId7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 Concierge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04310" y="3966882"/>
            <a:ext cx="79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https://github.com/BrassM0nkeyy/virtual-concierge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78423" y="2017058"/>
            <a:ext cx="8345362" cy="4045832"/>
            <a:chOff x="2514600" y="2097741"/>
            <a:chExt cx="8345362" cy="4045832"/>
          </a:xfrm>
        </p:grpSpPr>
        <p:pic>
          <p:nvPicPr>
            <p:cNvPr id="4" name="Picture 2" descr="erson taking photo of woman doing paint artwor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765" y="2216426"/>
              <a:ext cx="5236197" cy="392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14600" y="2097741"/>
              <a:ext cx="31091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Similar implementation is being used for a local art school by our office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3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Implementation</a:t>
            </a:r>
            <a:endParaRPr lang="en-US" dirty="0"/>
          </a:p>
        </p:txBody>
      </p:sp>
      <p:pic>
        <p:nvPicPr>
          <p:cNvPr id="9" name="Picture 8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158" y="-464094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mage result for watson assistant icon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20889" y1="44444" x2="20889" y2="44444"/>
                        <a14:backgroundMark x1="28889" y1="45333" x2="28889" y2="45333"/>
                        <a14:backgroundMark x1="36444" y1="44444" x2="36444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46" y="40435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age result for ibm speech to text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286" b="85529" l="108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332" y="3572459"/>
            <a:ext cx="2806254" cy="30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node r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137" y="3138685"/>
            <a:ext cx="1534423" cy="15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ge result for raspberry pi 3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12481">
            <a:off x="7867851" y="1423163"/>
            <a:ext cx="2544573" cy="16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576140" y="3914884"/>
            <a:ext cx="1896036" cy="0"/>
          </a:xfrm>
          <a:prstGeom prst="straightConnector1">
            <a:avLst/>
          </a:prstGeom>
          <a:ln w="152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oman leaning on metal rai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3" y="3384200"/>
            <a:ext cx="3237443" cy="21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251" y="1837031"/>
            <a:ext cx="4137730" cy="413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623102" y="6186637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35" t="9076" r="36269" b="9244"/>
          <a:stretch/>
        </p:blipFill>
        <p:spPr bwMode="auto">
          <a:xfrm>
            <a:off x="7721758" y="609600"/>
            <a:ext cx="1458052" cy="44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pic>
        <p:nvPicPr>
          <p:cNvPr id="20488" name="Picture 8" descr="mage result for hole in the w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4" y="2514600"/>
            <a:ext cx="6656294" cy="397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age result for door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86" y="842745"/>
            <a:ext cx="1491016" cy="31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33" y="207822"/>
            <a:ext cx="4854105" cy="485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24" y="3168001"/>
            <a:ext cx="3076006" cy="307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ow angle photography of drop ligh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96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2078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Get Creative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9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Does Anyone Have Experience?</a:t>
            </a:r>
            <a:endParaRPr lang="en-US" dirty="0"/>
          </a:p>
        </p:txBody>
      </p:sp>
      <p:pic>
        <p:nvPicPr>
          <p:cNvPr id="4" name="Picture 2" descr="mage result for node 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29" y="3008077"/>
            <a:ext cx="2202913" cy="22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raspberry pi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84">
            <a:off x="4593518" y="3112944"/>
            <a:ext cx="3532647" cy="2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age result for watson ib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41" y="3133220"/>
            <a:ext cx="2095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3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2050" name="Picture 2" descr="mage result for raspberry pi 3 pi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56374" y="1130300"/>
            <a:ext cx="5368924" cy="53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33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47" y="1824597"/>
            <a:ext cx="1990165" cy="199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Watson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/>
          <a:stretch/>
        </p:blipFill>
        <p:spPr>
          <a:xfrm>
            <a:off x="0" y="2151529"/>
            <a:ext cx="12192000" cy="4013444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0273553" y="2514600"/>
            <a:ext cx="1479176" cy="685800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2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"/>
          <a:stretch/>
        </p:blipFill>
        <p:spPr>
          <a:xfrm>
            <a:off x="0" y="349624"/>
            <a:ext cx="12192000" cy="6194765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0" y="3617259"/>
            <a:ext cx="2541494" cy="416859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774576" y="2191870"/>
            <a:ext cx="3321424" cy="2342105"/>
          </a:xfrm>
          <a:prstGeom prst="fram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5414835"/>
            <a:ext cx="0" cy="941295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7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Speech-to-Text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1" y="2514600"/>
            <a:ext cx="4114800" cy="271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Assistant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62" y="2514600"/>
            <a:ext cx="4076700" cy="265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08" y="2874432"/>
            <a:ext cx="2045447" cy="2727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73" y="2935941"/>
            <a:ext cx="2604246" cy="26042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21238" y="5901024"/>
            <a:ext cx="5840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effectLst/>
                <a:latin typeface="Arial" charset="0"/>
                <a:ea typeface="Arial" charset="0"/>
                <a:cs typeface="Arial" charset="0"/>
                <a:hlinkClick r:id="rId4" tooltip="https://www.linkedin.com/in/matthew-grech-6b6a56162/"/>
              </a:rPr>
              <a:t>https://www.linkedin.com/in/matthew-grech-6b6a56162/</a:t>
            </a:r>
            <a:endParaRPr lang="en-US" b="0" i="0" u="none" strike="noStrike" dirty="0" smtClean="0"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0595" y="5901025"/>
            <a:ext cx="467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  <a:hlinkClick r:id="rId5"/>
              </a:rPr>
              <a:t>https://www.linkedin.com/in/shengxu-quan1/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436" name="Picture 4" descr="https://upload.wikimedia.org/wikipedia/commons/thumb/5/51/IBM_logo.svg/2880px-IBM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54" y="2328135"/>
            <a:ext cx="1519516" cy="6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age result for mcmaster universit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60" y="4904800"/>
            <a:ext cx="1141413" cy="6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mage result for yorku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57" y="5066821"/>
            <a:ext cx="1707776" cy="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9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ode re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43" y="102790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9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73" y="1879600"/>
            <a:ext cx="780585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167"/>
            <a:ext cx="12192000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1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0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nfo/Debugging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1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166144"/>
            <a:ext cx="1790700" cy="52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108722"/>
            <a:ext cx="17907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50" y="2192338"/>
            <a:ext cx="17907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2026444"/>
            <a:ext cx="18796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5217318"/>
            <a:ext cx="17399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4102100"/>
            <a:ext cx="1841500" cy="54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5217318"/>
            <a:ext cx="173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3240088"/>
            <a:ext cx="1816100" cy="62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35722"/>
            <a:ext cx="1803400" cy="55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4279503"/>
            <a:ext cx="179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Making things smart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57" y="2958354"/>
            <a:ext cx="9587509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3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Creative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0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mage result for 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55" y="-605389"/>
            <a:ext cx="2977871" cy="35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Ideas</a:t>
            </a:r>
            <a:endParaRPr lang="en-US" dirty="0"/>
          </a:p>
        </p:txBody>
      </p:sp>
      <p:pic>
        <p:nvPicPr>
          <p:cNvPr id="5" name="Picture 2" descr="mage result for database of n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5" y="3819154"/>
            <a:ext cx="3067516" cy="21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63" y="3039878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ge result for store hou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18" y="3819154"/>
            <a:ext cx="3415553" cy="263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68035" y="3312687"/>
            <a:ext cx="38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Ask if open, or set a do not disturb.</a:t>
            </a:r>
            <a:endParaRPr lang="en-US" dirty="0"/>
          </a:p>
        </p:txBody>
      </p:sp>
      <p:pic>
        <p:nvPicPr>
          <p:cNvPr id="17410" name="Picture 2" descr="mage result for twili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94" y="367017"/>
            <a:ext cx="5273489" cy="24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sh with tomato salad topping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218" y="1743675"/>
            <a:ext cx="2522903" cy="37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421" y="1155990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3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650" y="576262"/>
            <a:ext cx="10515600" cy="1325563"/>
          </a:xfrm>
        </p:spPr>
        <p:txBody>
          <a:bodyPr/>
          <a:lstStyle/>
          <a:p>
            <a:r>
              <a:rPr lang="en-US" dirty="0" smtClean="0"/>
              <a:t>Our Problem</a:t>
            </a:r>
            <a:endParaRPr lang="en-US" dirty="0"/>
          </a:p>
        </p:txBody>
      </p:sp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6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5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5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5789</TotalTime>
  <Words>85</Words>
  <Application>Microsoft Macintosh PowerPoint</Application>
  <PresentationFormat>Widescreen</PresentationFormat>
  <Paragraphs>33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Century Gothic</vt:lpstr>
      <vt:lpstr>Arial</vt:lpstr>
      <vt:lpstr>Mesh</vt:lpstr>
      <vt:lpstr>Virtual Concierge</vt:lpstr>
      <vt:lpstr>About Us</vt:lpstr>
      <vt:lpstr>Making things smart</vt:lpstr>
      <vt:lpstr>Our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Uses</vt:lpstr>
      <vt:lpstr>Demo Implementation</vt:lpstr>
      <vt:lpstr>Limitations</vt:lpstr>
      <vt:lpstr>Get Creative</vt:lpstr>
      <vt:lpstr>Does Anyone Have Experience?</vt:lpstr>
      <vt:lpstr>Hardware</vt:lpstr>
      <vt:lpstr>IBM Watson</vt:lpstr>
      <vt:lpstr>PowerPoint Presentation</vt:lpstr>
      <vt:lpstr>Watson Speech-to-Text</vt:lpstr>
      <vt:lpstr>Watson Assistant</vt:lpstr>
      <vt:lpstr>Intent</vt:lpstr>
      <vt:lpstr>Entity</vt:lpstr>
      <vt:lpstr>Dialog</vt:lpstr>
      <vt:lpstr>PowerPoint Presentation</vt:lpstr>
      <vt:lpstr>Flows</vt:lpstr>
      <vt:lpstr>PowerPoint Presentation</vt:lpstr>
      <vt:lpstr>Side Bar</vt:lpstr>
      <vt:lpstr>Info/Debugging Window</vt:lpstr>
      <vt:lpstr>Different Nodes</vt:lpstr>
      <vt:lpstr>Demo Time</vt:lpstr>
      <vt:lpstr>Get Creative</vt:lpstr>
      <vt:lpstr>Other Ideas</vt:lpstr>
      <vt:lpstr>PowerPoint Presentation</vt:lpstr>
      <vt:lpstr>Other Resources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Concierge</dc:title>
  <dc:creator>MATTHEW Grech</dc:creator>
  <cp:lastModifiedBy>MATTHEW Grech</cp:lastModifiedBy>
  <cp:revision>22</cp:revision>
  <dcterms:created xsi:type="dcterms:W3CDTF">2019-10-24T20:16:47Z</dcterms:created>
  <dcterms:modified xsi:type="dcterms:W3CDTF">2019-10-28T20:46:46Z</dcterms:modified>
</cp:coreProperties>
</file>